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Book Antiqua" panose="020406020503050303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KnwDdJZHTZiNpZNYOqc2l59WV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E09CB6-A355-A138-4361-7F6F45C75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52663-61DF-E916-240B-D3525D3FD7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618BE-D33A-4957-A616-B34ADCBFBC5E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C8576-C929-228C-C442-A0A70D264A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1832-92F8-CA4D-9E38-320542FFE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5577-1DE2-4031-B2FE-7B3E566B2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/>
              <a:t>تمپلیت سخنرانی </a:t>
            </a:r>
            <a:endParaRPr lang="en-US" sz="16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b="1" dirty="0"/>
              <a:t>قسمت یادداشت نویسی</a:t>
            </a:r>
            <a:endParaRPr dirty="0"/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اسلاید اول">
  <p:cSld name="اسلاید او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5181600" y="2770116"/>
            <a:ext cx="7010400" cy="1488407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161925" y="4351267"/>
            <a:ext cx="4629150" cy="2506733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5181600" y="2770116"/>
            <a:ext cx="6762750" cy="148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3400"/>
              <a:buNone/>
              <a:defRPr sz="340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2"/>
          </p:nvPr>
        </p:nvSpPr>
        <p:spPr>
          <a:xfrm>
            <a:off x="233362" y="4400550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3"/>
          </p:nvPr>
        </p:nvSpPr>
        <p:spPr>
          <a:xfrm>
            <a:off x="233362" y="489045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4"/>
          </p:nvPr>
        </p:nvSpPr>
        <p:spPr>
          <a:xfrm>
            <a:off x="233362" y="538432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5"/>
          </p:nvPr>
        </p:nvSpPr>
        <p:spPr>
          <a:xfrm>
            <a:off x="233362" y="637586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/>
          <p:nvPr/>
        </p:nvSpPr>
        <p:spPr>
          <a:xfrm>
            <a:off x="5732839" y="6236529"/>
            <a:ext cx="2238896" cy="621471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0"/>
          <p:cNvSpPr txBox="1"/>
          <p:nvPr/>
        </p:nvSpPr>
        <p:spPr>
          <a:xfrm>
            <a:off x="5752235" y="6375863"/>
            <a:ext cx="2219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1405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6"/>
          </p:nvPr>
        </p:nvSpPr>
        <p:spPr>
          <a:xfrm>
            <a:off x="233362" y="587819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FB2FE1A5-5E15-E16F-1720-039C4F470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396" y="539187"/>
            <a:ext cx="4140679" cy="1627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هرست">
  <p:cSld name="فهرس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10239374" y="180975"/>
            <a:ext cx="1952625" cy="6486526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"/>
          <p:cNvSpPr txBox="1"/>
          <p:nvPr/>
        </p:nvSpPr>
        <p:spPr>
          <a:xfrm rot="5400000">
            <a:off x="7972423" y="2787431"/>
            <a:ext cx="648652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فهرست</a:t>
            </a:r>
            <a:endParaRPr sz="7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3790950" y="989397"/>
            <a:ext cx="862862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2"/>
          </p:nvPr>
        </p:nvSpPr>
        <p:spPr>
          <a:xfrm>
            <a:off x="3790948" y="2041382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3"/>
          </p:nvPr>
        </p:nvSpPr>
        <p:spPr>
          <a:xfrm>
            <a:off x="3790948" y="3092409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4"/>
          </p:nvPr>
        </p:nvSpPr>
        <p:spPr>
          <a:xfrm>
            <a:off x="3790948" y="4055669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5"/>
          </p:nvPr>
        </p:nvSpPr>
        <p:spPr>
          <a:xfrm>
            <a:off x="3790948" y="5104781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ای دوتایی">
  <p:cSld name="محتوای دوتایی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743837" y="2046551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  <a:defRPr sz="200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400"/>
              <a:buNone/>
              <a:defRPr>
                <a:solidFill>
                  <a:srgbClr val="004A8F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  <a:defRPr>
                <a:solidFill>
                  <a:srgbClr val="004A8F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None/>
              <a:defRPr>
                <a:solidFill>
                  <a:srgbClr val="004A8F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None/>
              <a:defRPr>
                <a:solidFill>
                  <a:srgbClr val="004A8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723900" y="1204200"/>
            <a:ext cx="10787065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  <a:defRPr sz="280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3"/>
          </p:nvPr>
        </p:nvSpPr>
        <p:spPr>
          <a:xfrm>
            <a:off x="6269638" y="2046548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  <a:defRPr sz="200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400"/>
              <a:buNone/>
              <a:defRPr>
                <a:solidFill>
                  <a:srgbClr val="004A8F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  <a:defRPr>
                <a:solidFill>
                  <a:srgbClr val="004A8F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None/>
              <a:defRPr>
                <a:solidFill>
                  <a:srgbClr val="004A8F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None/>
              <a:defRPr>
                <a:solidFill>
                  <a:srgbClr val="004A8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/>
          <p:nvPr/>
        </p:nvSpPr>
        <p:spPr>
          <a:xfrm rot="10800000">
            <a:off x="10994232" y="6214337"/>
            <a:ext cx="1197768" cy="509546"/>
          </a:xfrm>
          <a:prstGeom prst="chevron">
            <a:avLst>
              <a:gd name="adj" fmla="val 50000"/>
            </a:avLst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2"/>
          <p:cNvSpPr/>
          <p:nvPr/>
        </p:nvSpPr>
        <p:spPr>
          <a:xfrm>
            <a:off x="11927681" y="6214335"/>
            <a:ext cx="264319" cy="509547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2"/>
          <p:cNvSpPr txBox="1"/>
          <p:nvPr/>
        </p:nvSpPr>
        <p:spPr>
          <a:xfrm>
            <a:off x="11507386" y="6284710"/>
            <a:ext cx="3238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11681221" y="6284710"/>
            <a:ext cx="469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/>
          <p:nvPr/>
        </p:nvSpPr>
        <p:spPr>
          <a:xfrm>
            <a:off x="723900" y="0"/>
            <a:ext cx="10787065" cy="103077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  <a:defRPr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5" name="Google Shape;45;p12"/>
          <p:cNvGrpSpPr/>
          <p:nvPr/>
        </p:nvGrpSpPr>
        <p:grpSpPr>
          <a:xfrm>
            <a:off x="-1" y="6235835"/>
            <a:ext cx="1845432" cy="465282"/>
            <a:chOff x="-1" y="6235835"/>
            <a:chExt cx="1845432" cy="465282"/>
          </a:xfrm>
        </p:grpSpPr>
        <p:sp>
          <p:nvSpPr>
            <p:cNvPr id="46" name="Google Shape;46;p12"/>
            <p:cNvSpPr/>
            <p:nvPr/>
          </p:nvSpPr>
          <p:spPr>
            <a:xfrm rot="10800000">
              <a:off x="-1" y="6235835"/>
              <a:ext cx="1845432" cy="465282"/>
            </a:xfrm>
            <a:custGeom>
              <a:avLst/>
              <a:gdLst/>
              <a:ahLst/>
              <a:cxnLst/>
              <a:rect l="l" t="t" r="r" b="b"/>
              <a:pathLst>
                <a:path w="1972934" h="465282" extrusionOk="0">
                  <a:moveTo>
                    <a:pt x="0" y="0"/>
                  </a:moveTo>
                  <a:lnTo>
                    <a:pt x="1971916" y="0"/>
                  </a:lnTo>
                  <a:cubicBezTo>
                    <a:pt x="1971147" y="76489"/>
                    <a:pt x="1973550" y="146627"/>
                    <a:pt x="1972781" y="223116"/>
                  </a:cubicBezTo>
                  <a:cubicBezTo>
                    <a:pt x="1973550" y="301721"/>
                    <a:pt x="1971147" y="386677"/>
                    <a:pt x="1971916" y="465282"/>
                  </a:cubicBezTo>
                  <a:lnTo>
                    <a:pt x="0" y="465282"/>
                  </a:lnTo>
                  <a:lnTo>
                    <a:pt x="223117" y="23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2"/>
            <p:cNvSpPr txBox="1"/>
            <p:nvPr/>
          </p:nvSpPr>
          <p:spPr>
            <a:xfrm>
              <a:off x="28254" y="6305294"/>
              <a:ext cx="16757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i="0" u="none" strike="noStrike" cap="none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1405</a:t>
              </a:r>
              <a:endParaRPr sz="14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تیتر و محتوا">
  <p:cSld name="تیتر و محتوا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 rot="10800000">
            <a:off x="10994232" y="6214337"/>
            <a:ext cx="1197768" cy="509546"/>
          </a:xfrm>
          <a:prstGeom prst="chevron">
            <a:avLst>
              <a:gd name="adj" fmla="val 50000"/>
            </a:avLst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11927681" y="6214335"/>
            <a:ext cx="264319" cy="509547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3"/>
          <p:cNvSpPr txBox="1"/>
          <p:nvPr/>
        </p:nvSpPr>
        <p:spPr>
          <a:xfrm>
            <a:off x="11507386" y="6284710"/>
            <a:ext cx="3238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11681221" y="6284710"/>
            <a:ext cx="469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723900" y="0"/>
            <a:ext cx="10787065" cy="103077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  <a:defRPr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733868" y="2021837"/>
            <a:ext cx="10724263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  <a:defRPr sz="200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400"/>
              <a:buNone/>
              <a:defRPr>
                <a:solidFill>
                  <a:srgbClr val="004A8F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  <a:defRPr>
                <a:solidFill>
                  <a:srgbClr val="004A8F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None/>
              <a:defRPr>
                <a:solidFill>
                  <a:srgbClr val="004A8F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None/>
              <a:defRPr>
                <a:solidFill>
                  <a:srgbClr val="004A8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743837" y="1215061"/>
            <a:ext cx="10763549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  <a:defRPr sz="280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-1" y="6235835"/>
            <a:ext cx="1845432" cy="465282"/>
            <a:chOff x="-1" y="6235835"/>
            <a:chExt cx="1845432" cy="465282"/>
          </a:xfrm>
        </p:grpSpPr>
        <p:sp>
          <p:nvSpPr>
            <p:cNvPr id="59" name="Google Shape;59;p13"/>
            <p:cNvSpPr/>
            <p:nvPr/>
          </p:nvSpPr>
          <p:spPr>
            <a:xfrm rot="10800000">
              <a:off x="-1" y="6235835"/>
              <a:ext cx="1845432" cy="465282"/>
            </a:xfrm>
            <a:custGeom>
              <a:avLst/>
              <a:gdLst/>
              <a:ahLst/>
              <a:cxnLst/>
              <a:rect l="l" t="t" r="r" b="b"/>
              <a:pathLst>
                <a:path w="1972934" h="465282" extrusionOk="0">
                  <a:moveTo>
                    <a:pt x="0" y="0"/>
                  </a:moveTo>
                  <a:lnTo>
                    <a:pt x="1971916" y="0"/>
                  </a:lnTo>
                  <a:cubicBezTo>
                    <a:pt x="1971147" y="76489"/>
                    <a:pt x="1973550" y="146627"/>
                    <a:pt x="1972781" y="223116"/>
                  </a:cubicBezTo>
                  <a:cubicBezTo>
                    <a:pt x="1973550" y="301721"/>
                    <a:pt x="1971147" y="386677"/>
                    <a:pt x="1971916" y="465282"/>
                  </a:cubicBezTo>
                  <a:lnTo>
                    <a:pt x="0" y="465282"/>
                  </a:lnTo>
                  <a:lnTo>
                    <a:pt x="223117" y="23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8254" y="6305294"/>
              <a:ext cx="16757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i="0" u="none" strike="noStrike" cap="none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1405</a:t>
              </a:r>
              <a:endParaRPr sz="14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اسلاید پایانی">
  <p:cSld name="اسلاید پایان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-1" y="3525895"/>
            <a:ext cx="12191999" cy="207281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303864" y="3525894"/>
            <a:ext cx="9584270" cy="207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3200"/>
              <a:buNone/>
              <a:defRPr sz="3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818117" y="6025589"/>
            <a:ext cx="2390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0" i="0" u="none" strike="noStrike" cap="none" dirty="0">
                <a:solidFill>
                  <a:srgbClr val="F2F2F2"/>
                </a:solidFill>
                <a:latin typeface="Book Antiqua"/>
                <a:ea typeface="Book Antiqua"/>
                <a:cs typeface="Book Antiqua"/>
                <a:sym typeface="Book Antiqua"/>
              </a:rPr>
              <a:t>دوم اسفندماه 1404</a:t>
            </a:r>
            <a:endParaRPr sz="1800" b="0" i="0" u="none" strike="noStrike" cap="none" dirty="0">
              <a:solidFill>
                <a:srgbClr val="F2F2F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6B16F5E-682E-0929-ED5F-57CBE5489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4215" y="467286"/>
            <a:ext cx="2923570" cy="278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اسلاید خالی">
  <p:cSld name="اسلاید خالی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 rot="10800000">
            <a:off x="10994232" y="6214337"/>
            <a:ext cx="1197768" cy="509546"/>
          </a:xfrm>
          <a:prstGeom prst="chevron">
            <a:avLst>
              <a:gd name="adj" fmla="val 50000"/>
            </a:avLst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11927681" y="6214335"/>
            <a:ext cx="264319" cy="509547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1507386" y="6284710"/>
            <a:ext cx="3238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1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11681221" y="6284710"/>
            <a:ext cx="469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723900" y="0"/>
            <a:ext cx="10787065" cy="1030778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  <a:defRPr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" name="Google Shape;74;p15"/>
          <p:cNvGrpSpPr/>
          <p:nvPr/>
        </p:nvGrpSpPr>
        <p:grpSpPr>
          <a:xfrm>
            <a:off x="-1" y="6235835"/>
            <a:ext cx="1845432" cy="465282"/>
            <a:chOff x="-1" y="6235835"/>
            <a:chExt cx="1845432" cy="465282"/>
          </a:xfrm>
        </p:grpSpPr>
        <p:sp>
          <p:nvSpPr>
            <p:cNvPr id="75" name="Google Shape;75;p15"/>
            <p:cNvSpPr/>
            <p:nvPr/>
          </p:nvSpPr>
          <p:spPr>
            <a:xfrm rot="10800000">
              <a:off x="-1" y="6235835"/>
              <a:ext cx="1845432" cy="465282"/>
            </a:xfrm>
            <a:custGeom>
              <a:avLst/>
              <a:gdLst/>
              <a:ahLst/>
              <a:cxnLst/>
              <a:rect l="l" t="t" r="r" b="b"/>
              <a:pathLst>
                <a:path w="1972934" h="465282" extrusionOk="0">
                  <a:moveTo>
                    <a:pt x="0" y="0"/>
                  </a:moveTo>
                  <a:lnTo>
                    <a:pt x="1971916" y="0"/>
                  </a:lnTo>
                  <a:cubicBezTo>
                    <a:pt x="1971147" y="76489"/>
                    <a:pt x="1973550" y="146627"/>
                    <a:pt x="1972781" y="223116"/>
                  </a:cubicBezTo>
                  <a:cubicBezTo>
                    <a:pt x="1973550" y="301721"/>
                    <a:pt x="1971147" y="386677"/>
                    <a:pt x="1971916" y="465282"/>
                  </a:cubicBezTo>
                  <a:lnTo>
                    <a:pt x="0" y="465282"/>
                  </a:lnTo>
                  <a:lnTo>
                    <a:pt x="223117" y="23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28254" y="6305294"/>
              <a:ext cx="16757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i="0" u="none" strike="noStrike" cap="none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1405</a:t>
              </a:r>
              <a:endParaRPr sz="14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8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8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"/>
          <p:cNvGrpSpPr/>
          <p:nvPr/>
        </p:nvGrpSpPr>
        <p:grpSpPr>
          <a:xfrm>
            <a:off x="4785784" y="4400550"/>
            <a:ext cx="510151" cy="440620"/>
            <a:chOff x="4762020" y="4484423"/>
            <a:chExt cx="605871" cy="523294"/>
          </a:xfrm>
        </p:grpSpPr>
        <p:sp>
          <p:nvSpPr>
            <p:cNvPr id="83" name="Google Shape;83;p1"/>
            <p:cNvSpPr/>
            <p:nvPr/>
          </p:nvSpPr>
          <p:spPr>
            <a:xfrm>
              <a:off x="4762020" y="4484423"/>
              <a:ext cx="605871" cy="523294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" name="Google Shape;84;p1"/>
            <p:cNvGrpSpPr/>
            <p:nvPr/>
          </p:nvGrpSpPr>
          <p:grpSpPr>
            <a:xfrm>
              <a:off x="4867948" y="4559652"/>
              <a:ext cx="404527" cy="365125"/>
              <a:chOff x="3355975" y="954088"/>
              <a:chExt cx="733426" cy="661987"/>
            </a:xfrm>
          </p:grpSpPr>
          <p:sp>
            <p:nvSpPr>
              <p:cNvPr id="85" name="Google Shape;85;p1"/>
              <p:cNvSpPr/>
              <p:nvPr/>
            </p:nvSpPr>
            <p:spPr>
              <a:xfrm>
                <a:off x="3476625" y="1155700"/>
                <a:ext cx="293688" cy="19050"/>
              </a:xfrm>
              <a:prstGeom prst="rect">
                <a:avLst/>
              </a:prstGeom>
              <a:solidFill>
                <a:srgbClr val="004A8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3476625" y="1238250"/>
                <a:ext cx="236538" cy="20637"/>
              </a:xfrm>
              <a:prstGeom prst="rect">
                <a:avLst/>
              </a:prstGeom>
              <a:solidFill>
                <a:srgbClr val="004A8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3476625" y="1325563"/>
                <a:ext cx="173038" cy="20637"/>
              </a:xfrm>
              <a:prstGeom prst="rect">
                <a:avLst/>
              </a:prstGeom>
              <a:solidFill>
                <a:srgbClr val="004A8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" name="Google Shape;88;p1"/>
              <p:cNvGrpSpPr/>
              <p:nvPr/>
            </p:nvGrpSpPr>
            <p:grpSpPr>
              <a:xfrm>
                <a:off x="3355975" y="954088"/>
                <a:ext cx="733426" cy="661987"/>
                <a:chOff x="3355975" y="954088"/>
                <a:chExt cx="733426" cy="661987"/>
              </a:xfrm>
            </p:grpSpPr>
            <p:sp>
              <p:nvSpPr>
                <p:cNvPr id="89" name="Google Shape;89;p1"/>
                <p:cNvSpPr/>
                <p:nvPr/>
              </p:nvSpPr>
              <p:spPr>
                <a:xfrm>
                  <a:off x="3355975" y="954088"/>
                  <a:ext cx="53498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417" extrusionOk="0">
                      <a:moveTo>
                        <a:pt x="312" y="392"/>
                      </a:moveTo>
                      <a:lnTo>
                        <a:pt x="25" y="392"/>
                      </a:lnTo>
                      <a:lnTo>
                        <a:pt x="25" y="101"/>
                      </a:lnTo>
                      <a:lnTo>
                        <a:pt x="100" y="101"/>
                      </a:lnTo>
                      <a:lnTo>
                        <a:pt x="100" y="26"/>
                      </a:lnTo>
                      <a:lnTo>
                        <a:pt x="312" y="26"/>
                      </a:lnTo>
                      <a:lnTo>
                        <a:pt x="312" y="134"/>
                      </a:lnTo>
                      <a:lnTo>
                        <a:pt x="337" y="108"/>
                      </a:lnTo>
                      <a:lnTo>
                        <a:pt x="337" y="0"/>
                      </a:lnTo>
                      <a:lnTo>
                        <a:pt x="89" y="0"/>
                      </a:lnTo>
                      <a:lnTo>
                        <a:pt x="0" y="89"/>
                      </a:lnTo>
                      <a:lnTo>
                        <a:pt x="0" y="417"/>
                      </a:lnTo>
                      <a:lnTo>
                        <a:pt x="337" y="417"/>
                      </a:lnTo>
                      <a:lnTo>
                        <a:pt x="337" y="286"/>
                      </a:lnTo>
                      <a:lnTo>
                        <a:pt x="312" y="312"/>
                      </a:lnTo>
                      <a:lnTo>
                        <a:pt x="312" y="392"/>
                      </a:lnTo>
                      <a:close/>
                      <a:moveTo>
                        <a:pt x="37" y="88"/>
                      </a:moveTo>
                      <a:lnTo>
                        <a:pt x="88" y="37"/>
                      </a:lnTo>
                      <a:lnTo>
                        <a:pt x="88" y="88"/>
                      </a:lnTo>
                      <a:lnTo>
                        <a:pt x="37" y="88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0;p1"/>
                <p:cNvSpPr/>
                <p:nvPr/>
              </p:nvSpPr>
              <p:spPr>
                <a:xfrm>
                  <a:off x="3659188" y="1069975"/>
                  <a:ext cx="430213" cy="430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1" extrusionOk="0">
                      <a:moveTo>
                        <a:pt x="146" y="35"/>
                      </a:moveTo>
                      <a:lnTo>
                        <a:pt x="121" y="61"/>
                      </a:lnTo>
                      <a:lnTo>
                        <a:pt x="26" y="156"/>
                      </a:lnTo>
                      <a:lnTo>
                        <a:pt x="0" y="271"/>
                      </a:lnTo>
                      <a:lnTo>
                        <a:pt x="115" y="245"/>
                      </a:lnTo>
                      <a:lnTo>
                        <a:pt x="121" y="239"/>
                      </a:lnTo>
                      <a:lnTo>
                        <a:pt x="146" y="213"/>
                      </a:lnTo>
                      <a:lnTo>
                        <a:pt x="271" y="89"/>
                      </a:lnTo>
                      <a:lnTo>
                        <a:pt x="182" y="0"/>
                      </a:lnTo>
                      <a:lnTo>
                        <a:pt x="146" y="35"/>
                      </a:lnTo>
                      <a:close/>
                      <a:moveTo>
                        <a:pt x="226" y="68"/>
                      </a:moveTo>
                      <a:lnTo>
                        <a:pt x="87" y="207"/>
                      </a:lnTo>
                      <a:lnTo>
                        <a:pt x="67" y="187"/>
                      </a:lnTo>
                      <a:lnTo>
                        <a:pt x="206" y="48"/>
                      </a:lnTo>
                      <a:lnTo>
                        <a:pt x="226" y="68"/>
                      </a:lnTo>
                      <a:close/>
                      <a:moveTo>
                        <a:pt x="61" y="181"/>
                      </a:moveTo>
                      <a:lnTo>
                        <a:pt x="43" y="163"/>
                      </a:lnTo>
                      <a:lnTo>
                        <a:pt x="182" y="24"/>
                      </a:lnTo>
                      <a:lnTo>
                        <a:pt x="199" y="42"/>
                      </a:lnTo>
                      <a:lnTo>
                        <a:pt x="61" y="181"/>
                      </a:lnTo>
                      <a:close/>
                      <a:moveTo>
                        <a:pt x="55" y="187"/>
                      </a:moveTo>
                      <a:lnTo>
                        <a:pt x="55" y="187"/>
                      </a:lnTo>
                      <a:lnTo>
                        <a:pt x="87" y="219"/>
                      </a:lnTo>
                      <a:lnTo>
                        <a:pt x="87" y="219"/>
                      </a:lnTo>
                      <a:lnTo>
                        <a:pt x="98" y="230"/>
                      </a:lnTo>
                      <a:lnTo>
                        <a:pt x="56" y="240"/>
                      </a:lnTo>
                      <a:lnTo>
                        <a:pt x="30" y="215"/>
                      </a:lnTo>
                      <a:lnTo>
                        <a:pt x="40" y="172"/>
                      </a:lnTo>
                      <a:lnTo>
                        <a:pt x="55" y="187"/>
                      </a:lnTo>
                      <a:close/>
                      <a:moveTo>
                        <a:pt x="107" y="227"/>
                      </a:moveTo>
                      <a:lnTo>
                        <a:pt x="93" y="213"/>
                      </a:lnTo>
                      <a:lnTo>
                        <a:pt x="232" y="75"/>
                      </a:lnTo>
                      <a:lnTo>
                        <a:pt x="246" y="89"/>
                      </a:lnTo>
                      <a:lnTo>
                        <a:pt x="107" y="227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5181600" y="2770116"/>
            <a:ext cx="6762750" cy="148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None/>
            </a:pP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2"/>
          </p:nvPr>
        </p:nvSpPr>
        <p:spPr>
          <a:xfrm>
            <a:off x="233362" y="4400550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3"/>
          </p:nvPr>
        </p:nvSpPr>
        <p:spPr>
          <a:xfrm>
            <a:off x="233362" y="489045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4"/>
          </p:nvPr>
        </p:nvSpPr>
        <p:spPr>
          <a:xfrm>
            <a:off x="233362" y="538432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5"/>
          </p:nvPr>
        </p:nvSpPr>
        <p:spPr>
          <a:xfrm>
            <a:off x="233362" y="637586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6"/>
          </p:nvPr>
        </p:nvSpPr>
        <p:spPr>
          <a:xfrm>
            <a:off x="233362" y="5878193"/>
            <a:ext cx="4486276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4785784" y="4888498"/>
            <a:ext cx="510151" cy="440620"/>
            <a:chOff x="4737915" y="5042543"/>
            <a:chExt cx="605871" cy="523294"/>
          </a:xfrm>
        </p:grpSpPr>
        <p:sp>
          <p:nvSpPr>
            <p:cNvPr id="98" name="Google Shape;98;p1"/>
            <p:cNvSpPr/>
            <p:nvPr/>
          </p:nvSpPr>
          <p:spPr>
            <a:xfrm>
              <a:off x="4737915" y="5042543"/>
              <a:ext cx="605871" cy="523294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84405" y="5066925"/>
              <a:ext cx="462161" cy="4739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2975162" y="1025256"/>
            <a:ext cx="862862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a-IR"/>
              <a:t>3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2"/>
          </p:nvPr>
        </p:nvSpPr>
        <p:spPr>
          <a:xfrm>
            <a:off x="2975160" y="2077241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a-IR"/>
              <a:t>4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3"/>
          </p:nvPr>
        </p:nvSpPr>
        <p:spPr>
          <a:xfrm>
            <a:off x="2975160" y="3128268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a-IR"/>
              <a:t>5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4"/>
          </p:nvPr>
        </p:nvSpPr>
        <p:spPr>
          <a:xfrm>
            <a:off x="2975160" y="4091528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a-IR"/>
              <a:t>6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5"/>
          </p:nvPr>
        </p:nvSpPr>
        <p:spPr>
          <a:xfrm>
            <a:off x="2975160" y="5140640"/>
            <a:ext cx="862863" cy="4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a-IR"/>
              <a:t>7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691859" y="1160201"/>
            <a:ext cx="256046" cy="243545"/>
          </a:xfrm>
          <a:prstGeom prst="ellipse">
            <a:avLst/>
          </a:prstGeom>
          <a:solidFill>
            <a:srgbClr val="004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065776" y="1064992"/>
            <a:ext cx="4468920" cy="43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400"/>
              <a:buFont typeface="Arial"/>
              <a:buNone/>
            </a:pPr>
            <a:r>
              <a:rPr lang="fa-IR" sz="2400" b="1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rPr>
              <a:t>مقدمه و سابقه پژوهش</a:t>
            </a:r>
            <a:endParaRPr sz="2400" b="1" i="0" u="none" strike="noStrike" cap="none">
              <a:solidFill>
                <a:srgbClr val="004A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065776" y="2116817"/>
            <a:ext cx="4468920" cy="43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rPr>
              <a:t>بخش دوم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4065776" y="3160571"/>
            <a:ext cx="4468920" cy="43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rPr>
              <a:t>بخش سوم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4065776" y="4123805"/>
            <a:ext cx="4468920" cy="43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rPr>
              <a:t>بخش چهارم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4065776" y="5172437"/>
            <a:ext cx="4468920" cy="43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i="0" u="none" strike="noStrike" cap="none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rPr>
              <a:t>جمع‌بندی و پیشنهادات</a:t>
            </a:r>
            <a:endParaRPr/>
          </a:p>
        </p:txBody>
      </p:sp>
      <p:cxnSp>
        <p:nvCxnSpPr>
          <p:cNvPr id="115" name="Google Shape;115;p2"/>
          <p:cNvCxnSpPr/>
          <p:nvPr/>
        </p:nvCxnSpPr>
        <p:spPr>
          <a:xfrm>
            <a:off x="3908612" y="1025256"/>
            <a:ext cx="0" cy="440620"/>
          </a:xfrm>
          <a:prstGeom prst="straightConnector1">
            <a:avLst/>
          </a:prstGeom>
          <a:solidFill>
            <a:srgbClr val="004A8F"/>
          </a:solidFill>
          <a:ln w="38100" cap="flat" cmpd="sng">
            <a:solidFill>
              <a:srgbClr val="004A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2"/>
          <p:cNvCxnSpPr/>
          <p:nvPr/>
        </p:nvCxnSpPr>
        <p:spPr>
          <a:xfrm>
            <a:off x="3908612" y="2077241"/>
            <a:ext cx="0" cy="440620"/>
          </a:xfrm>
          <a:prstGeom prst="straightConnector1">
            <a:avLst/>
          </a:prstGeom>
          <a:solidFill>
            <a:srgbClr val="004A8F"/>
          </a:solidFill>
          <a:ln w="38100" cap="flat" cmpd="sng">
            <a:solidFill>
              <a:srgbClr val="004A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2"/>
          <p:cNvCxnSpPr/>
          <p:nvPr/>
        </p:nvCxnSpPr>
        <p:spPr>
          <a:xfrm>
            <a:off x="3908612" y="3128268"/>
            <a:ext cx="0" cy="440620"/>
          </a:xfrm>
          <a:prstGeom prst="straightConnector1">
            <a:avLst/>
          </a:prstGeom>
          <a:solidFill>
            <a:srgbClr val="004A8F"/>
          </a:solidFill>
          <a:ln w="38100" cap="flat" cmpd="sng">
            <a:solidFill>
              <a:srgbClr val="004A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2"/>
          <p:cNvCxnSpPr/>
          <p:nvPr/>
        </p:nvCxnSpPr>
        <p:spPr>
          <a:xfrm>
            <a:off x="3908612" y="4091528"/>
            <a:ext cx="0" cy="440620"/>
          </a:xfrm>
          <a:prstGeom prst="straightConnector1">
            <a:avLst/>
          </a:prstGeom>
          <a:solidFill>
            <a:srgbClr val="004A8F"/>
          </a:solidFill>
          <a:ln w="38100" cap="flat" cmpd="sng">
            <a:solidFill>
              <a:srgbClr val="004A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"/>
          <p:cNvCxnSpPr/>
          <p:nvPr/>
        </p:nvCxnSpPr>
        <p:spPr>
          <a:xfrm>
            <a:off x="3908612" y="5140640"/>
            <a:ext cx="0" cy="440620"/>
          </a:xfrm>
          <a:prstGeom prst="straightConnector1">
            <a:avLst/>
          </a:prstGeom>
          <a:solidFill>
            <a:srgbClr val="004A8F"/>
          </a:solidFill>
          <a:ln w="38100" cap="flat" cmpd="sng">
            <a:solidFill>
              <a:srgbClr val="004A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"/>
          <p:cNvSpPr/>
          <p:nvPr/>
        </p:nvSpPr>
        <p:spPr>
          <a:xfrm>
            <a:off x="8691859" y="2212026"/>
            <a:ext cx="256046" cy="243545"/>
          </a:xfrm>
          <a:prstGeom prst="ellipse">
            <a:avLst/>
          </a:prstGeom>
          <a:solidFill>
            <a:srgbClr val="004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8691859" y="3255780"/>
            <a:ext cx="256046" cy="243545"/>
          </a:xfrm>
          <a:prstGeom prst="ellipse">
            <a:avLst/>
          </a:prstGeom>
          <a:solidFill>
            <a:srgbClr val="004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8691859" y="4219014"/>
            <a:ext cx="256046" cy="243545"/>
          </a:xfrm>
          <a:prstGeom prst="ellipse">
            <a:avLst/>
          </a:prstGeom>
          <a:solidFill>
            <a:srgbClr val="004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8691859" y="5239177"/>
            <a:ext cx="256046" cy="243545"/>
          </a:xfrm>
          <a:prstGeom prst="ellipse">
            <a:avLst/>
          </a:prstGeom>
          <a:solidFill>
            <a:srgbClr val="004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743837" y="2046551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2"/>
          </p:nvPr>
        </p:nvSpPr>
        <p:spPr>
          <a:xfrm>
            <a:off x="723900" y="1204200"/>
            <a:ext cx="10787065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</a:pP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body" idx="3"/>
          </p:nvPr>
        </p:nvSpPr>
        <p:spPr>
          <a:xfrm>
            <a:off x="6269638" y="2046548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3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4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</a:pPr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1732242" y="6224838"/>
            <a:ext cx="9375096" cy="484867"/>
            <a:chOff x="1743170" y="6234279"/>
            <a:chExt cx="9375096" cy="484867"/>
          </a:xfrm>
        </p:grpSpPr>
        <p:sp>
          <p:nvSpPr>
            <p:cNvPr id="134" name="Google Shape;134;p3"/>
            <p:cNvSpPr/>
            <p:nvPr/>
          </p:nvSpPr>
          <p:spPr>
            <a:xfrm rot="10800000">
              <a:off x="9210266" y="6235983"/>
              <a:ext cx="1908000" cy="465282"/>
            </a:xfrm>
            <a:prstGeom prst="chevron">
              <a:avLst>
                <a:gd name="adj" fmla="val 50000"/>
              </a:avLst>
            </a:prstGeom>
            <a:solidFill>
              <a:srgbClr val="F2F2F2"/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287811" y="6314736"/>
              <a:ext cx="1594285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مقدمه و سابقه پژوهش</a:t>
              </a:r>
              <a:endParaRPr sz="13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3"/>
            <p:cNvGrpSpPr/>
            <p:nvPr/>
          </p:nvGrpSpPr>
          <p:grpSpPr>
            <a:xfrm>
              <a:off x="1743170" y="6245276"/>
              <a:ext cx="2195033" cy="465282"/>
              <a:chOff x="1625600" y="6249774"/>
              <a:chExt cx="2195033" cy="465282"/>
            </a:xfrm>
          </p:grpSpPr>
          <p:sp>
            <p:nvSpPr>
              <p:cNvPr id="137" name="Google Shape;137;p3"/>
              <p:cNvSpPr/>
              <p:nvPr/>
            </p:nvSpPr>
            <p:spPr>
              <a:xfrm rot="10800000">
                <a:off x="1625600" y="6249774"/>
                <a:ext cx="2195033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 txBox="1"/>
              <p:nvPr/>
            </p:nvSpPr>
            <p:spPr>
              <a:xfrm>
                <a:off x="1912632" y="6336760"/>
                <a:ext cx="167573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جمع‌بندی و پیشنهادات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7417308" y="6234279"/>
              <a:ext cx="1908000" cy="465282"/>
              <a:chOff x="7366508" y="6242708"/>
              <a:chExt cx="1908000" cy="465282"/>
            </a:xfrm>
          </p:grpSpPr>
          <p:sp>
            <p:nvSpPr>
              <p:cNvPr id="140" name="Google Shape;140;p3"/>
              <p:cNvSpPr/>
              <p:nvPr/>
            </p:nvSpPr>
            <p:spPr>
              <a:xfrm rot="10800000">
                <a:off x="7366508" y="6242708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 txBox="1"/>
              <p:nvPr/>
            </p:nvSpPr>
            <p:spPr>
              <a:xfrm>
                <a:off x="7602677" y="634104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دوم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3"/>
            <p:cNvSpPr/>
            <p:nvPr/>
          </p:nvSpPr>
          <p:spPr>
            <a:xfrm rot="10800000">
              <a:off x="5612250" y="6245275"/>
              <a:ext cx="1908000" cy="465282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" name="Google Shape;143;p3"/>
            <p:cNvGrpSpPr/>
            <p:nvPr/>
          </p:nvGrpSpPr>
          <p:grpSpPr>
            <a:xfrm>
              <a:off x="3826721" y="6253864"/>
              <a:ext cx="1908000" cy="465282"/>
              <a:chOff x="3750521" y="6249774"/>
              <a:chExt cx="1908000" cy="465282"/>
            </a:xfrm>
          </p:grpSpPr>
          <p:sp>
            <p:nvSpPr>
              <p:cNvPr id="144" name="Google Shape;144;p3"/>
              <p:cNvSpPr/>
              <p:nvPr/>
            </p:nvSpPr>
            <p:spPr>
              <a:xfrm rot="10800000">
                <a:off x="3750521" y="6249774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 txBox="1"/>
              <p:nvPr/>
            </p:nvSpPr>
            <p:spPr>
              <a:xfrm>
                <a:off x="3983131" y="6328525"/>
                <a:ext cx="14356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چهارم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" name="Google Shape;146;p3"/>
          <p:cNvSpPr txBox="1"/>
          <p:nvPr/>
        </p:nvSpPr>
        <p:spPr>
          <a:xfrm>
            <a:off x="7653477" y="6332616"/>
            <a:ext cx="1435661" cy="307777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بخش دوم</a:t>
            </a:r>
            <a:endParaRPr sz="1400" b="1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5826564" y="6322821"/>
            <a:ext cx="1435661" cy="307777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بخش سوم</a:t>
            </a:r>
            <a:endParaRPr sz="1400" b="1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4</a:t>
            </a:r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</a:pP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2"/>
          </p:nvPr>
        </p:nvSpPr>
        <p:spPr>
          <a:xfrm>
            <a:off x="733868" y="2021837"/>
            <a:ext cx="10724263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3"/>
          </p:nvPr>
        </p:nvSpPr>
        <p:spPr>
          <a:xfrm>
            <a:off x="743837" y="1215061"/>
            <a:ext cx="10763549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</a:pPr>
            <a:endParaRPr/>
          </a:p>
        </p:txBody>
      </p:sp>
      <p:grpSp>
        <p:nvGrpSpPr>
          <p:cNvPr id="157" name="Google Shape;157;p4"/>
          <p:cNvGrpSpPr/>
          <p:nvPr/>
        </p:nvGrpSpPr>
        <p:grpSpPr>
          <a:xfrm>
            <a:off x="1727803" y="6235679"/>
            <a:ext cx="9402560" cy="483467"/>
            <a:chOff x="1727803" y="6235679"/>
            <a:chExt cx="9402560" cy="483467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7421170" y="6235749"/>
              <a:ext cx="1908000" cy="465282"/>
              <a:chOff x="7356983" y="6233183"/>
              <a:chExt cx="1908000" cy="465282"/>
            </a:xfrm>
          </p:grpSpPr>
          <p:sp>
            <p:nvSpPr>
              <p:cNvPr id="159" name="Google Shape;159;p4"/>
              <p:cNvSpPr/>
              <p:nvPr/>
            </p:nvSpPr>
            <p:spPr>
              <a:xfrm rot="10800000">
                <a:off x="7356983" y="6233183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 txBox="1"/>
              <p:nvPr/>
            </p:nvSpPr>
            <p:spPr>
              <a:xfrm>
                <a:off x="7583627" y="6341045"/>
                <a:ext cx="14356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دوم</a:t>
                </a:r>
                <a:endParaRPr sz="1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1727803" y="6244340"/>
              <a:ext cx="2195033" cy="465282"/>
              <a:chOff x="1625600" y="6240249"/>
              <a:chExt cx="2195033" cy="465282"/>
            </a:xfrm>
          </p:grpSpPr>
          <p:sp>
            <p:nvSpPr>
              <p:cNvPr id="162" name="Google Shape;162;p4"/>
              <p:cNvSpPr/>
              <p:nvPr/>
            </p:nvSpPr>
            <p:spPr>
              <a:xfrm rot="10800000">
                <a:off x="1625600" y="6240249"/>
                <a:ext cx="2195033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1912632" y="6336760"/>
                <a:ext cx="1675733" cy="307777"/>
              </a:xfrm>
              <a:prstGeom prst="rect">
                <a:avLst/>
              </a:prstGeom>
              <a:solidFill>
                <a:srgbClr val="333F50"/>
              </a:solidFill>
              <a:ln w="9525" cap="flat" cmpd="sng">
                <a:solidFill>
                  <a:srgbClr val="333F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جمع‌بندی و پیشنهادات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5602725" y="6245275"/>
              <a:ext cx="1908000" cy="465282"/>
              <a:chOff x="5526525" y="6249849"/>
              <a:chExt cx="1908000" cy="465282"/>
            </a:xfrm>
          </p:grpSpPr>
          <p:sp>
            <p:nvSpPr>
              <p:cNvPr id="165" name="Google Shape;165;p4"/>
              <p:cNvSpPr/>
              <p:nvPr/>
            </p:nvSpPr>
            <p:spPr>
              <a:xfrm rot="10800000">
                <a:off x="5526525" y="6249849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 txBox="1"/>
              <p:nvPr/>
            </p:nvSpPr>
            <p:spPr>
              <a:xfrm>
                <a:off x="5775778" y="6328601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 w="9525" cap="flat" cmpd="sng">
                <a:solidFill>
                  <a:srgbClr val="333F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سوم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3807671" y="6253864"/>
              <a:ext cx="1908000" cy="465282"/>
              <a:chOff x="3731471" y="6249774"/>
              <a:chExt cx="1908000" cy="465282"/>
            </a:xfrm>
          </p:grpSpPr>
          <p:sp>
            <p:nvSpPr>
              <p:cNvPr id="168" name="Google Shape;168;p4"/>
              <p:cNvSpPr/>
              <p:nvPr/>
            </p:nvSpPr>
            <p:spPr>
              <a:xfrm rot="10800000">
                <a:off x="3731471" y="6249774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 txBox="1"/>
              <p:nvPr/>
            </p:nvSpPr>
            <p:spPr>
              <a:xfrm>
                <a:off x="3983131" y="632852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چهارم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" name="Google Shape;170;p4"/>
            <p:cNvSpPr/>
            <p:nvPr/>
          </p:nvSpPr>
          <p:spPr>
            <a:xfrm rot="10800000">
              <a:off x="9222363" y="6235679"/>
              <a:ext cx="1908000" cy="465282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9274508" y="6327132"/>
              <a:ext cx="1594285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مقدمه و سابقه پژوهش</a:t>
              </a:r>
              <a:endPara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5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</a:pP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2"/>
          </p:nvPr>
        </p:nvSpPr>
        <p:spPr>
          <a:xfrm>
            <a:off x="733868" y="2021837"/>
            <a:ext cx="10724263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3"/>
          </p:nvPr>
        </p:nvSpPr>
        <p:spPr>
          <a:xfrm>
            <a:off x="743837" y="1215061"/>
            <a:ext cx="10763549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</a:pPr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1741399" y="6234279"/>
            <a:ext cx="9388964" cy="472167"/>
            <a:chOff x="1741399" y="6234279"/>
            <a:chExt cx="9388964" cy="472167"/>
          </a:xfrm>
        </p:grpSpPr>
        <p:grpSp>
          <p:nvGrpSpPr>
            <p:cNvPr id="181" name="Google Shape;181;p5"/>
            <p:cNvGrpSpPr/>
            <p:nvPr/>
          </p:nvGrpSpPr>
          <p:grpSpPr>
            <a:xfrm>
              <a:off x="5622578" y="6240930"/>
              <a:ext cx="1908000" cy="465282"/>
              <a:chOff x="5536050" y="6249849"/>
              <a:chExt cx="1908000" cy="465282"/>
            </a:xfrm>
          </p:grpSpPr>
          <p:sp>
            <p:nvSpPr>
              <p:cNvPr id="182" name="Google Shape;182;p5"/>
              <p:cNvSpPr/>
              <p:nvPr/>
            </p:nvSpPr>
            <p:spPr>
              <a:xfrm rot="10800000">
                <a:off x="5536050" y="6249849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5"/>
              <p:cNvSpPr txBox="1"/>
              <p:nvPr/>
            </p:nvSpPr>
            <p:spPr>
              <a:xfrm>
                <a:off x="5775778" y="6328601"/>
                <a:ext cx="14356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سوم</a:t>
                </a:r>
                <a:endParaRPr sz="1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5"/>
            <p:cNvGrpSpPr/>
            <p:nvPr/>
          </p:nvGrpSpPr>
          <p:grpSpPr>
            <a:xfrm>
              <a:off x="1741399" y="6240931"/>
              <a:ext cx="2195033" cy="465282"/>
              <a:chOff x="1625600" y="6249774"/>
              <a:chExt cx="2195033" cy="465282"/>
            </a:xfrm>
          </p:grpSpPr>
          <p:sp>
            <p:nvSpPr>
              <p:cNvPr id="185" name="Google Shape;185;p5"/>
              <p:cNvSpPr/>
              <p:nvPr/>
            </p:nvSpPr>
            <p:spPr>
              <a:xfrm rot="10800000">
                <a:off x="1625600" y="6249774"/>
                <a:ext cx="2195033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 txBox="1"/>
              <p:nvPr/>
            </p:nvSpPr>
            <p:spPr>
              <a:xfrm>
                <a:off x="1912632" y="6336760"/>
                <a:ext cx="1675733" cy="307777"/>
              </a:xfrm>
              <a:prstGeom prst="rect">
                <a:avLst/>
              </a:prstGeom>
              <a:solidFill>
                <a:srgbClr val="333F50"/>
              </a:solidFill>
              <a:ln w="9525" cap="flat" cmpd="sng">
                <a:solidFill>
                  <a:srgbClr val="333F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جمع‌بندی و پیشنهادات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5"/>
            <p:cNvGrpSpPr/>
            <p:nvPr/>
          </p:nvGrpSpPr>
          <p:grpSpPr>
            <a:xfrm>
              <a:off x="7417308" y="6234279"/>
              <a:ext cx="1908000" cy="465282"/>
              <a:chOff x="7366508" y="6242708"/>
              <a:chExt cx="1908000" cy="465282"/>
            </a:xfrm>
          </p:grpSpPr>
          <p:sp>
            <p:nvSpPr>
              <p:cNvPr id="188" name="Google Shape;188;p5"/>
              <p:cNvSpPr/>
              <p:nvPr/>
            </p:nvSpPr>
            <p:spPr>
              <a:xfrm rot="10800000">
                <a:off x="7366508" y="6242708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5"/>
              <p:cNvSpPr txBox="1"/>
              <p:nvPr/>
            </p:nvSpPr>
            <p:spPr>
              <a:xfrm>
                <a:off x="7602677" y="634104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دوم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5"/>
            <p:cNvGrpSpPr/>
            <p:nvPr/>
          </p:nvGrpSpPr>
          <p:grpSpPr>
            <a:xfrm>
              <a:off x="3826721" y="6241164"/>
              <a:ext cx="1908000" cy="465282"/>
              <a:chOff x="3750521" y="6249774"/>
              <a:chExt cx="1908000" cy="465282"/>
            </a:xfrm>
          </p:grpSpPr>
          <p:sp>
            <p:nvSpPr>
              <p:cNvPr id="191" name="Google Shape;191;p5"/>
              <p:cNvSpPr/>
              <p:nvPr/>
            </p:nvSpPr>
            <p:spPr>
              <a:xfrm rot="10800000">
                <a:off x="3750521" y="6249774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 txBox="1"/>
              <p:nvPr/>
            </p:nvSpPr>
            <p:spPr>
              <a:xfrm>
                <a:off x="3983131" y="632852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چهارم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" name="Google Shape;193;p5"/>
            <p:cNvSpPr/>
            <p:nvPr/>
          </p:nvSpPr>
          <p:spPr>
            <a:xfrm rot="10800000">
              <a:off x="9222363" y="6235679"/>
              <a:ext cx="1908000" cy="465282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9274508" y="6327132"/>
              <a:ext cx="1594285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مقدمه و سابقه پژوهش</a:t>
              </a:r>
              <a:endPara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743837" y="2046551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2"/>
          </p:nvPr>
        </p:nvSpPr>
        <p:spPr>
          <a:xfrm>
            <a:off x="723900" y="1204200"/>
            <a:ext cx="10787065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</a:pPr>
            <a:endParaRPr/>
          </a:p>
        </p:txBody>
      </p:sp>
      <p:sp>
        <p:nvSpPr>
          <p:cNvPr id="201" name="Google Shape;201;p6"/>
          <p:cNvSpPr txBox="1">
            <a:spLocks noGrp="1"/>
          </p:cNvSpPr>
          <p:nvPr>
            <p:ph type="body" idx="3"/>
          </p:nvPr>
        </p:nvSpPr>
        <p:spPr>
          <a:xfrm>
            <a:off x="6269638" y="2046548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202" name="Google Shape;202;p6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6</a:t>
            </a:r>
            <a:endParaRPr/>
          </a:p>
        </p:txBody>
      </p:sp>
      <p:sp>
        <p:nvSpPr>
          <p:cNvPr id="203" name="Google Shape;203;p6"/>
          <p:cNvSpPr txBox="1">
            <a:spLocks noGrp="1"/>
          </p:cNvSpPr>
          <p:nvPr>
            <p:ph type="body" idx="4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</a:pPr>
            <a:endParaRPr/>
          </a:p>
        </p:txBody>
      </p:sp>
      <p:grpSp>
        <p:nvGrpSpPr>
          <p:cNvPr id="204" name="Google Shape;204;p6"/>
          <p:cNvGrpSpPr/>
          <p:nvPr/>
        </p:nvGrpSpPr>
        <p:grpSpPr>
          <a:xfrm>
            <a:off x="1727488" y="6226045"/>
            <a:ext cx="9402875" cy="484512"/>
            <a:chOff x="1727488" y="6226045"/>
            <a:chExt cx="9402875" cy="484512"/>
          </a:xfrm>
        </p:grpSpPr>
        <p:grpSp>
          <p:nvGrpSpPr>
            <p:cNvPr id="205" name="Google Shape;205;p6"/>
            <p:cNvGrpSpPr/>
            <p:nvPr/>
          </p:nvGrpSpPr>
          <p:grpSpPr>
            <a:xfrm>
              <a:off x="3814309" y="6234280"/>
              <a:ext cx="1908000" cy="465282"/>
              <a:chOff x="3750521" y="6249774"/>
              <a:chExt cx="1908000" cy="465282"/>
            </a:xfrm>
          </p:grpSpPr>
          <p:sp>
            <p:nvSpPr>
              <p:cNvPr id="206" name="Google Shape;206;p6"/>
              <p:cNvSpPr/>
              <p:nvPr/>
            </p:nvSpPr>
            <p:spPr>
              <a:xfrm rot="10800000">
                <a:off x="3750521" y="6249774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6"/>
              <p:cNvSpPr txBox="1"/>
              <p:nvPr/>
            </p:nvSpPr>
            <p:spPr>
              <a:xfrm>
                <a:off x="3983131" y="6328525"/>
                <a:ext cx="14356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چهارم</a:t>
                </a:r>
                <a:endParaRPr sz="1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6"/>
            <p:cNvGrpSpPr/>
            <p:nvPr/>
          </p:nvGrpSpPr>
          <p:grpSpPr>
            <a:xfrm>
              <a:off x="1727488" y="6226045"/>
              <a:ext cx="2195033" cy="465282"/>
              <a:chOff x="1663700" y="6249774"/>
              <a:chExt cx="2195033" cy="465282"/>
            </a:xfrm>
          </p:grpSpPr>
          <p:sp>
            <p:nvSpPr>
              <p:cNvPr id="209" name="Google Shape;209;p6"/>
              <p:cNvSpPr/>
              <p:nvPr/>
            </p:nvSpPr>
            <p:spPr>
              <a:xfrm rot="10800000">
                <a:off x="1663700" y="6249774"/>
                <a:ext cx="2195033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6"/>
              <p:cNvSpPr txBox="1"/>
              <p:nvPr/>
            </p:nvSpPr>
            <p:spPr>
              <a:xfrm>
                <a:off x="1912632" y="6336760"/>
                <a:ext cx="1675733" cy="307777"/>
              </a:xfrm>
              <a:prstGeom prst="rect">
                <a:avLst/>
              </a:prstGeom>
              <a:solidFill>
                <a:srgbClr val="333F50"/>
              </a:solidFill>
              <a:ln w="9525" cap="flat" cmpd="sng">
                <a:solidFill>
                  <a:srgbClr val="333F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جمع‌بندی و پیشنهادات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6"/>
            <p:cNvGrpSpPr/>
            <p:nvPr/>
          </p:nvGrpSpPr>
          <p:grpSpPr>
            <a:xfrm>
              <a:off x="7417308" y="6234279"/>
              <a:ext cx="1908000" cy="465282"/>
              <a:chOff x="7366508" y="6242708"/>
              <a:chExt cx="1908000" cy="465282"/>
            </a:xfrm>
          </p:grpSpPr>
          <p:sp>
            <p:nvSpPr>
              <p:cNvPr id="212" name="Google Shape;212;p6"/>
              <p:cNvSpPr/>
              <p:nvPr/>
            </p:nvSpPr>
            <p:spPr>
              <a:xfrm rot="10800000">
                <a:off x="7366508" y="6242708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6"/>
              <p:cNvSpPr txBox="1"/>
              <p:nvPr/>
            </p:nvSpPr>
            <p:spPr>
              <a:xfrm>
                <a:off x="7602677" y="634104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دوم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6"/>
            <p:cNvGrpSpPr/>
            <p:nvPr/>
          </p:nvGrpSpPr>
          <p:grpSpPr>
            <a:xfrm>
              <a:off x="5612250" y="6245275"/>
              <a:ext cx="1908000" cy="465282"/>
              <a:chOff x="5536050" y="6249849"/>
              <a:chExt cx="1908000" cy="465282"/>
            </a:xfrm>
          </p:grpSpPr>
          <p:sp>
            <p:nvSpPr>
              <p:cNvPr id="215" name="Google Shape;215;p6"/>
              <p:cNvSpPr/>
              <p:nvPr/>
            </p:nvSpPr>
            <p:spPr>
              <a:xfrm rot="10800000">
                <a:off x="5536050" y="6249849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6"/>
              <p:cNvSpPr txBox="1"/>
              <p:nvPr/>
            </p:nvSpPr>
            <p:spPr>
              <a:xfrm>
                <a:off x="5775778" y="6328601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 w="9525" cap="flat" cmpd="sng">
                <a:solidFill>
                  <a:srgbClr val="333F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سوم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" name="Google Shape;217;p6"/>
            <p:cNvSpPr/>
            <p:nvPr/>
          </p:nvSpPr>
          <p:spPr>
            <a:xfrm rot="10800000">
              <a:off x="9222363" y="6235679"/>
              <a:ext cx="1908000" cy="465282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9274508" y="6327132"/>
              <a:ext cx="1594285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مقدمه و سابقه پژوهش</a:t>
              </a:r>
              <a:endPara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743837" y="2046551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body" idx="2"/>
          </p:nvPr>
        </p:nvSpPr>
        <p:spPr>
          <a:xfrm>
            <a:off x="723900" y="1204200"/>
            <a:ext cx="10787065" cy="69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800"/>
              <a:buNone/>
            </a:pPr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body" idx="3"/>
          </p:nvPr>
        </p:nvSpPr>
        <p:spPr>
          <a:xfrm>
            <a:off x="6269638" y="2046548"/>
            <a:ext cx="524132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Pts val="2000"/>
              <a:buNone/>
            </a:pPr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ldNum" idx="12"/>
          </p:nvPr>
        </p:nvSpPr>
        <p:spPr>
          <a:xfrm>
            <a:off x="11107338" y="628471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7</a:t>
            </a:r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body" idx="4"/>
          </p:nvPr>
        </p:nvSpPr>
        <p:spPr>
          <a:xfrm>
            <a:off x="723900" y="0"/>
            <a:ext cx="10787065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None/>
            </a:pPr>
            <a:endParaRPr/>
          </a:p>
        </p:txBody>
      </p:sp>
      <p:grpSp>
        <p:nvGrpSpPr>
          <p:cNvPr id="228" name="Google Shape;228;p7"/>
          <p:cNvGrpSpPr/>
          <p:nvPr/>
        </p:nvGrpSpPr>
        <p:grpSpPr>
          <a:xfrm>
            <a:off x="1746250" y="6224754"/>
            <a:ext cx="9384113" cy="489332"/>
            <a:chOff x="1746250" y="6234279"/>
            <a:chExt cx="9384113" cy="489332"/>
          </a:xfrm>
        </p:grpSpPr>
        <p:grpSp>
          <p:nvGrpSpPr>
            <p:cNvPr id="229" name="Google Shape;229;p7"/>
            <p:cNvGrpSpPr/>
            <p:nvPr/>
          </p:nvGrpSpPr>
          <p:grpSpPr>
            <a:xfrm>
              <a:off x="7417308" y="6234279"/>
              <a:ext cx="1908000" cy="465282"/>
              <a:chOff x="7366508" y="6242708"/>
              <a:chExt cx="1908000" cy="465282"/>
            </a:xfrm>
          </p:grpSpPr>
          <p:sp>
            <p:nvSpPr>
              <p:cNvPr id="230" name="Google Shape;230;p7"/>
              <p:cNvSpPr/>
              <p:nvPr/>
            </p:nvSpPr>
            <p:spPr>
              <a:xfrm rot="10800000">
                <a:off x="7366508" y="6242708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 txBox="1"/>
              <p:nvPr/>
            </p:nvSpPr>
            <p:spPr>
              <a:xfrm>
                <a:off x="7602677" y="634104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دوم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>
              <a:off x="5612250" y="6245275"/>
              <a:ext cx="1908000" cy="465282"/>
              <a:chOff x="5536050" y="6249849"/>
              <a:chExt cx="1908000" cy="465282"/>
            </a:xfrm>
          </p:grpSpPr>
          <p:sp>
            <p:nvSpPr>
              <p:cNvPr id="233" name="Google Shape;233;p7"/>
              <p:cNvSpPr/>
              <p:nvPr/>
            </p:nvSpPr>
            <p:spPr>
              <a:xfrm rot="10800000">
                <a:off x="5536050" y="6249849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 txBox="1"/>
              <p:nvPr/>
            </p:nvSpPr>
            <p:spPr>
              <a:xfrm>
                <a:off x="5775778" y="6328601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 w="9525" cap="flat" cmpd="sng">
                <a:solidFill>
                  <a:srgbClr val="333F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سوم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7"/>
            <p:cNvGrpSpPr/>
            <p:nvPr/>
          </p:nvGrpSpPr>
          <p:grpSpPr>
            <a:xfrm>
              <a:off x="3826721" y="6253864"/>
              <a:ext cx="1908000" cy="465282"/>
              <a:chOff x="3750521" y="6249774"/>
              <a:chExt cx="1908000" cy="465282"/>
            </a:xfrm>
          </p:grpSpPr>
          <p:sp>
            <p:nvSpPr>
              <p:cNvPr id="236" name="Google Shape;236;p7"/>
              <p:cNvSpPr/>
              <p:nvPr/>
            </p:nvSpPr>
            <p:spPr>
              <a:xfrm rot="10800000">
                <a:off x="3750521" y="6249774"/>
                <a:ext cx="1908000" cy="465282"/>
              </a:xfrm>
              <a:prstGeom prst="chevron">
                <a:avLst>
                  <a:gd name="adj" fmla="val 50000"/>
                </a:avLst>
              </a:prstGeom>
              <a:solidFill>
                <a:srgbClr val="333F50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7"/>
              <p:cNvSpPr txBox="1"/>
              <p:nvPr/>
            </p:nvSpPr>
            <p:spPr>
              <a:xfrm>
                <a:off x="3983131" y="6328525"/>
                <a:ext cx="1435661" cy="3077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بخش چهارم</a:t>
                </a:r>
                <a:endParaRPr sz="1400" b="1" i="0" u="none" strike="noStrike" cap="none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7"/>
            <p:cNvGrpSpPr/>
            <p:nvPr/>
          </p:nvGrpSpPr>
          <p:grpSpPr>
            <a:xfrm>
              <a:off x="1746250" y="6258329"/>
              <a:ext cx="2195033" cy="465282"/>
              <a:chOff x="1644650" y="6249774"/>
              <a:chExt cx="2195033" cy="465282"/>
            </a:xfrm>
          </p:grpSpPr>
          <p:sp>
            <p:nvSpPr>
              <p:cNvPr id="239" name="Google Shape;239;p7"/>
              <p:cNvSpPr/>
              <p:nvPr/>
            </p:nvSpPr>
            <p:spPr>
              <a:xfrm rot="10800000">
                <a:off x="1644650" y="6249774"/>
                <a:ext cx="2195033" cy="46528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28575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7"/>
              <p:cNvSpPr txBox="1"/>
              <p:nvPr/>
            </p:nvSpPr>
            <p:spPr>
              <a:xfrm>
                <a:off x="1912632" y="6336760"/>
                <a:ext cx="167573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400" b="1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جمع‌بندی و پیشنهادات</a:t>
                </a:r>
                <a:endParaRPr sz="1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Google Shape;241;p7"/>
            <p:cNvSpPr/>
            <p:nvPr/>
          </p:nvSpPr>
          <p:spPr>
            <a:xfrm rot="10800000">
              <a:off x="9222363" y="6235679"/>
              <a:ext cx="1908000" cy="465282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9274508" y="6327132"/>
              <a:ext cx="1594285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مقدمه و سابقه پژوهش</a:t>
              </a:r>
              <a:endPara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>
            <a:spLocks noGrp="1"/>
          </p:cNvSpPr>
          <p:nvPr>
            <p:ph type="body" idx="1"/>
          </p:nvPr>
        </p:nvSpPr>
        <p:spPr>
          <a:xfrm>
            <a:off x="1303864" y="3525894"/>
            <a:ext cx="9584270" cy="207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ME202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Calibri</vt:lpstr>
      <vt:lpstr>ISME2020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Hadi 19</dc:creator>
  <cp:lastModifiedBy>Dr musavi</cp:lastModifiedBy>
  <cp:revision>8</cp:revision>
  <dcterms:created xsi:type="dcterms:W3CDTF">2020-04-17T10:35:40Z</dcterms:created>
  <dcterms:modified xsi:type="dcterms:W3CDTF">2026-06-02T11:15:11Z</dcterms:modified>
</cp:coreProperties>
</file>